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7" r:id="rId3"/>
    <p:sldId id="318" r:id="rId4"/>
    <p:sldId id="319" r:id="rId5"/>
    <p:sldId id="320" r:id="rId6"/>
    <p:sldId id="294" r:id="rId7"/>
    <p:sldId id="295" r:id="rId8"/>
    <p:sldId id="296" r:id="rId9"/>
    <p:sldId id="323" r:id="rId10"/>
    <p:sldId id="303" r:id="rId11"/>
    <p:sldId id="302" r:id="rId12"/>
    <p:sldId id="307" r:id="rId13"/>
    <p:sldId id="321" r:id="rId14"/>
    <p:sldId id="304" r:id="rId15"/>
    <p:sldId id="305" r:id="rId16"/>
    <p:sldId id="28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van Mil" userId="5ba65482-2620-40ed-93de-369c2e601a81" providerId="ADAL" clId="{00D41261-9438-4378-B06D-FE038E95259A}"/>
    <pc:docChg chg="delSld">
      <pc:chgData name="Marianne van Mil" userId="5ba65482-2620-40ed-93de-369c2e601a81" providerId="ADAL" clId="{00D41261-9438-4378-B06D-FE038E95259A}" dt="2024-06-11T16:38:37.219" v="4" actId="47"/>
      <pc:docMkLst>
        <pc:docMk/>
      </pc:docMkLst>
      <pc:sldChg chg="del">
        <pc:chgData name="Marianne van Mil" userId="5ba65482-2620-40ed-93de-369c2e601a81" providerId="ADAL" clId="{00D41261-9438-4378-B06D-FE038E95259A}" dt="2024-06-11T16:37:52.540" v="1" actId="47"/>
        <pc:sldMkLst>
          <pc:docMk/>
          <pc:sldMk cId="3545379678" sldId="257"/>
        </pc:sldMkLst>
      </pc:sldChg>
      <pc:sldChg chg="del">
        <pc:chgData name="Marianne van Mil" userId="5ba65482-2620-40ed-93de-369c2e601a81" providerId="ADAL" clId="{00D41261-9438-4378-B06D-FE038E95259A}" dt="2024-06-11T16:37:48.729" v="0" actId="47"/>
        <pc:sldMkLst>
          <pc:docMk/>
          <pc:sldMk cId="1667703141" sldId="292"/>
        </pc:sldMkLst>
      </pc:sldChg>
      <pc:sldChg chg="del">
        <pc:chgData name="Marianne van Mil" userId="5ba65482-2620-40ed-93de-369c2e601a81" providerId="ADAL" clId="{00D41261-9438-4378-B06D-FE038E95259A}" dt="2024-06-11T16:38:35.329" v="3" actId="47"/>
        <pc:sldMkLst>
          <pc:docMk/>
          <pc:sldMk cId="992421293" sldId="293"/>
        </pc:sldMkLst>
      </pc:sldChg>
      <pc:sldChg chg="del">
        <pc:chgData name="Marianne van Mil" userId="5ba65482-2620-40ed-93de-369c2e601a81" providerId="ADAL" clId="{00D41261-9438-4378-B06D-FE038E95259A}" dt="2024-06-11T16:38:26.558" v="2" actId="47"/>
        <pc:sldMkLst>
          <pc:docMk/>
          <pc:sldMk cId="885975174" sldId="315"/>
        </pc:sldMkLst>
      </pc:sldChg>
      <pc:sldChg chg="del">
        <pc:chgData name="Marianne van Mil" userId="5ba65482-2620-40ed-93de-369c2e601a81" providerId="ADAL" clId="{00D41261-9438-4378-B06D-FE038E95259A}" dt="2024-06-11T16:38:37.219" v="4" actId="47"/>
        <pc:sldMkLst>
          <pc:docMk/>
          <pc:sldMk cId="3914336776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0461-073A-4891-BE5F-70031CC51D5D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4CC7-4143-40D7-BEBE-BC346632B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93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5B573-B5AD-4BE8-9620-2D036B9E7E5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16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5B573-B5AD-4BE8-9620-2D036B9E7E5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78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5B573-B5AD-4BE8-9620-2D036B9E7E5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77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U kunt de emailadres@schooldomein.edu vervangen door uw accountnaam opbouw (bv voornaam.achternaam@school.com).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5B573-B5AD-4BE8-9620-2D036B9E7E5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89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5B573-B5AD-4BE8-9620-2D036B9E7E5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67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222AD-A20B-3A9E-72D5-509AD9917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15F8F-1749-1EDB-83D7-C4B0418D0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94807-59F6-409D-9E57-646C147D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DB065-7198-4151-2001-223070F4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CE5D73-6D99-A585-ED9F-8DDBB37C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13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A1BFB-A7C4-8E56-1C24-B602982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283832-D28F-4982-A2D4-E033BCEB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9EC947-1C9A-1F25-C5D5-5CAC8EBF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7D5BBE-1908-3396-D173-A74BAC14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DCAD1A-EEC7-9C88-5153-FF305971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3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D0A8F4-D31D-A682-DCA0-73777A64D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268FAB-9E9C-2A54-DB8E-3778F1F2A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7F296-C7A1-1EBA-5DD7-E3B53414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BB2F2-9551-3FBD-A91A-2DE1C7C4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DE2C24-71FD-9424-EA33-10E2276D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29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205E1-7939-7290-1F0B-CD149512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17CED9-D0D5-062D-23DF-17E6797F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3D75E-D601-8B89-3B67-DEC86E88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D7C7C9-2C46-1DC9-88F5-FCC9BA09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349FB8-5C22-CBBA-DC50-DDBAC9D9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77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41326-C6B8-2489-52D6-F848EA13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F57B39-B16E-6058-1721-0743BC85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28059-25A8-9629-80FF-F032AE86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6B2812-395B-4FBC-BF6A-874FD03D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4CEAD-D466-97D1-4463-BBEC991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9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E81D-CFFA-23DF-0219-B13F7142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633E28-5207-FE04-A9C0-B25D663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5E0BF0-35D3-5108-1D93-E11046B80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79EBF6-062D-46AC-2229-B980EB8C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89023C-E1F8-4F54-4466-5E9FB6BC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19D571-5A69-091F-EA29-12BF803B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22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43A3E-C896-975E-F4CD-CB5CC4D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6A3D4D-9673-5267-6143-D01EB4354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CED021-9C08-E8A7-2FA5-19AE0A07A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726187-B59F-86BD-87C0-DAA122DE3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EE3D7-1A0C-48E0-24B9-94D480D06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AF1F74-9515-CF60-57A3-89274AB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4A8C36-A65E-1DBA-3EBF-CA32F5D9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D3B6C-8EFA-6EDA-1013-730775A1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D7A21-C3BC-6AEF-4E6B-E0568FF8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268367-E6B1-3054-3AD9-330E8739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A43699-4EC1-19D4-0E68-C1478989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EF75DA-99CB-87B4-4525-6CB83B6B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5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1B565D-D01C-15CB-B148-265CFCD9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BA7CA2-857B-00F8-BB79-110B0310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04C2F3-76F8-A3A7-E69F-37BDEB11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94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84496-A676-4A9C-BB65-CB7921A6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42247C-1A6F-8E99-7C27-A91AFFDD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735A03-D8CA-955A-3CC2-65C5DA289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AB4DA6-AF5F-F9A4-A084-FD30C231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45754B-9B59-9FE4-E912-55FA7341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0128BB-EA18-2DE3-03B2-F35049EE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33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BF915-1637-DD59-EE7B-88700823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EEB81FD-88E5-D28E-1544-868EA51EF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7B3BF0-FBFD-9FF1-0F65-31DA9897F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2102B-ECB1-E9A2-24E2-5E1C3DD9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049E5F-3A67-CAAF-EB14-E5F10DFA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33C22D-3A2C-E437-0641-D245760C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56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2A116D-6E63-A1C8-E1D1-E5EC91A3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22A225-B285-F982-3C48-0E6CC6651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6DD3-E441-0233-F45B-9EFD17B24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B39FB-4009-459D-A469-F0F7E6181E55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2317DA-DE17-94E1-F5F4-9E1CB694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DE3E97-0EA3-9DC5-8CB2-75825693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0908B-B1C4-4904-89CE-1DAE375DB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4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48922C0-FFFE-4CA3-A77B-666BCB7F1780}"/>
              </a:ext>
            </a:extLst>
          </p:cNvPr>
          <p:cNvGrpSpPr/>
          <p:nvPr/>
        </p:nvGrpSpPr>
        <p:grpSpPr>
          <a:xfrm>
            <a:off x="-8392" y="-2"/>
            <a:ext cx="12204971" cy="6858003"/>
            <a:chOff x="-8392" y="-2"/>
            <a:chExt cx="12204971" cy="6858003"/>
          </a:xfrm>
        </p:grpSpPr>
        <p:pic>
          <p:nvPicPr>
            <p:cNvPr id="14" name="Afbeelding 13" descr="Afbeelding met persoon, buiten, stoeprand&#10;&#10;Automatisch gegenereerde beschrijving">
              <a:extLst>
                <a:ext uri="{FF2B5EF4-FFF2-40B4-BE49-F238E27FC236}">
                  <a16:creationId xmlns:a16="http://schemas.microsoft.com/office/drawing/2014/main" id="{D2E90892-73AB-4479-9EA1-BE374D339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6" t="28160" r="1112" b="20494"/>
            <a:stretch/>
          </p:blipFill>
          <p:spPr>
            <a:xfrm>
              <a:off x="1" y="0"/>
              <a:ext cx="12196578" cy="5136022"/>
            </a:xfrm>
            <a:prstGeom prst="rect">
              <a:avLst/>
            </a:prstGeom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D15FF7C1-D414-45F0-A5F9-382314C9FB8C}"/>
                </a:ext>
              </a:extLst>
            </p:cNvPr>
            <p:cNvGrpSpPr/>
            <p:nvPr/>
          </p:nvGrpSpPr>
          <p:grpSpPr>
            <a:xfrm>
              <a:off x="-8392" y="-2"/>
              <a:ext cx="12199629" cy="6858003"/>
              <a:chOff x="-8392" y="-2"/>
              <a:chExt cx="12199629" cy="6858003"/>
            </a:xfrm>
          </p:grpSpPr>
          <p:sp>
            <p:nvSpPr>
              <p:cNvPr id="7" name="Round Single Corner Rectangle 20">
                <a:extLst>
                  <a:ext uri="{FF2B5EF4-FFF2-40B4-BE49-F238E27FC236}">
                    <a16:creationId xmlns:a16="http://schemas.microsoft.com/office/drawing/2014/main" id="{6B9E3F3C-D685-49D4-BFCA-5201FD0E1B0A}"/>
                  </a:ext>
                </a:extLst>
              </p:cNvPr>
              <p:cNvSpPr/>
              <p:nvPr/>
            </p:nvSpPr>
            <p:spPr>
              <a:xfrm rot="5400000">
                <a:off x="5230434" y="-98989"/>
                <a:ext cx="1721979" cy="12192002"/>
              </a:xfrm>
              <a:prstGeom prst="round1Rect">
                <a:avLst/>
              </a:prstGeom>
              <a:solidFill>
                <a:srgbClr val="76B729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nl-NL" altLang="nl-NL" sz="2400" b="1">
                    <a:solidFill>
                      <a:srgbClr val="0F2F44"/>
                    </a:solidFill>
                    <a:latin typeface="Calibri"/>
                    <a:cs typeface="Calibri"/>
                  </a:rPr>
                  <a:t> </a:t>
                </a:r>
                <a:br>
                  <a:rPr lang="nl-NL" altLang="nl-NL" sz="2400" b="1">
                    <a:latin typeface="Calibri"/>
                    <a:cs typeface="Calibri"/>
                  </a:rPr>
                </a:br>
                <a:endParaRPr lang="nl-NL" altLang="nl-NL" sz="2400" b="1">
                  <a:solidFill>
                    <a:srgbClr val="0F2F44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8F879F06-C973-4E95-A38F-2C982D1BCD28}"/>
                  </a:ext>
                </a:extLst>
              </p:cNvPr>
              <p:cNvSpPr/>
              <p:nvPr/>
            </p:nvSpPr>
            <p:spPr>
              <a:xfrm>
                <a:off x="-8392" y="-2"/>
                <a:ext cx="12199629" cy="5136022"/>
              </a:xfrm>
              <a:prstGeom prst="rect">
                <a:avLst/>
              </a:prstGeom>
              <a:solidFill>
                <a:srgbClr val="102F44">
                  <a:alpha val="2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2C70C1A4-E804-4DD2-8EA6-97A088C5A80B}"/>
              </a:ext>
            </a:extLst>
          </p:cNvPr>
          <p:cNvSpPr txBox="1"/>
          <p:nvPr/>
        </p:nvSpPr>
        <p:spPr>
          <a:xfrm>
            <a:off x="1812784" y="5562574"/>
            <a:ext cx="880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solidFill>
                  <a:schemeClr val="bg1">
                    <a:lumMod val="95000"/>
                  </a:schemeClr>
                </a:solidFill>
              </a:rPr>
              <a:t>We gaan aan de slag!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DF1864-8580-41F6-B883-AB111F3A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0" y="-2"/>
            <a:ext cx="2417069" cy="114909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4623688-950F-4817-B51A-C99496886A0E}"/>
              </a:ext>
            </a:extLst>
          </p:cNvPr>
          <p:cNvSpPr txBox="1"/>
          <p:nvPr/>
        </p:nvSpPr>
        <p:spPr>
          <a:xfrm>
            <a:off x="-714456" y="2038262"/>
            <a:ext cx="1368035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Starthulp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2769CE-ECC3-4A40-B07D-C7B6C4A2D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195">
            <a:off x="-407671" y="4897333"/>
            <a:ext cx="3461478" cy="2321722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73A9BD29-EF82-427D-AF38-743E067B9929}"/>
              </a:ext>
            </a:extLst>
          </p:cNvPr>
          <p:cNvSpPr/>
          <p:nvPr/>
        </p:nvSpPr>
        <p:spPr>
          <a:xfrm>
            <a:off x="4219591" y="3311888"/>
            <a:ext cx="3794332" cy="68353"/>
          </a:xfrm>
          <a:prstGeom prst="rect">
            <a:avLst/>
          </a:prstGeom>
          <a:solidFill>
            <a:srgbClr val="76B82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CC77F47-73DF-4D5D-8CD5-980F2FBD24FB}"/>
              </a:ext>
            </a:extLst>
          </p:cNvPr>
          <p:cNvSpPr txBox="1"/>
          <p:nvPr/>
        </p:nvSpPr>
        <p:spPr>
          <a:xfrm>
            <a:off x="-741888" y="3477760"/>
            <a:ext cx="136803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Lokaal account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F67FBA-E345-42B1-AD78-23B0290B9697}"/>
              </a:ext>
            </a:extLst>
          </p:cNvPr>
          <p:cNvSpPr txBox="1"/>
          <p:nvPr/>
        </p:nvSpPr>
        <p:spPr>
          <a:xfrm>
            <a:off x="-10681" y="6519446"/>
            <a:ext cx="71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>
                <a:solidFill>
                  <a:srgbClr val="F2F2F2"/>
                </a:solidFill>
              </a:rPr>
              <a:t>2024-2025</a:t>
            </a:r>
            <a:br>
              <a:rPr lang="nl-NL" sz="800">
                <a:solidFill>
                  <a:srgbClr val="F2F2F2"/>
                </a:solidFill>
              </a:rPr>
            </a:br>
            <a:r>
              <a:rPr lang="nl-NL" sz="800">
                <a:solidFill>
                  <a:srgbClr val="F2F2F2"/>
                </a:solidFill>
              </a:rPr>
              <a:t>ver 3.0</a:t>
            </a: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7A72B1BE-40A8-1E37-B23B-EE97211B9C6A}"/>
              </a:ext>
            </a:extLst>
          </p:cNvPr>
          <p:cNvGraphicFramePr>
            <a:graphicFrameLocks noGrp="1"/>
          </p:cNvGraphicFramePr>
          <p:nvPr/>
        </p:nvGraphicFramePr>
        <p:xfrm>
          <a:off x="9886950" y="5562574"/>
          <a:ext cx="2130915" cy="777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0915">
                  <a:extLst>
                    <a:ext uri="{9D8B030D-6E8A-4147-A177-3AD203B41FA5}">
                      <a16:colId xmlns:a16="http://schemas.microsoft.com/office/drawing/2014/main" val="1073632186"/>
                    </a:ext>
                  </a:extLst>
                </a:gridCol>
              </a:tblGrid>
              <a:tr h="259029">
                <a:tc>
                  <a:txBody>
                    <a:bodyPr/>
                    <a:lstStyle/>
                    <a:p>
                      <a:r>
                        <a:rPr lang="nl-NL" sz="1050" b="0">
                          <a:solidFill>
                            <a:schemeClr val="tx1"/>
                          </a:solidFill>
                        </a:rPr>
                        <a:t>Getest op: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39559"/>
                  </a:ext>
                </a:extLst>
              </a:tr>
              <a:tr h="259029">
                <a:tc>
                  <a:txBody>
                    <a:bodyPr/>
                    <a:lstStyle/>
                    <a:p>
                      <a:r>
                        <a:rPr lang="nl-NL" sz="1050"/>
                        <a:t>Windows 11 23H2 Pro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788287"/>
                  </a:ext>
                </a:extLst>
              </a:tr>
              <a:tr h="259029">
                <a:tc>
                  <a:txBody>
                    <a:bodyPr/>
                    <a:lstStyle/>
                    <a:p>
                      <a:r>
                        <a:rPr lang="nl-NL" sz="1050"/>
                        <a:t>Windows 11 23H2 Pro Education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8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20">
            <a:extLst>
              <a:ext uri="{FF2B5EF4-FFF2-40B4-BE49-F238E27FC236}">
                <a16:creationId xmlns:a16="http://schemas.microsoft.com/office/drawing/2014/main" id="{60033B04-4B4B-498F-A5E0-1D9D9BCC9410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8447FA-2467-410A-8A37-A2BE1DAE3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/>
        </p:blipFill>
        <p:spPr>
          <a:xfrm>
            <a:off x="2625960" y="1088730"/>
            <a:ext cx="6984670" cy="4543831"/>
          </a:xfrm>
          <a:prstGeom prst="rect">
            <a:avLst/>
          </a:prstGeom>
        </p:spPr>
      </p:pic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Service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70FF1CF-63F7-4425-9CE2-EC93A35108C1}"/>
              </a:ext>
            </a:extLst>
          </p:cNvPr>
          <p:cNvSpPr txBox="1"/>
          <p:nvPr/>
        </p:nvSpPr>
        <p:spPr>
          <a:xfrm>
            <a:off x="4673427" y="5961884"/>
            <a:ext cx="678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Wacht tot dit scherm verdwijnt</a:t>
            </a:r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55FE9A63-8E91-45BF-BD7B-75506A6B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3" name="Afbeelding 12" descr="Afbeelding met tekst, licht&#10;&#10;Automatisch gegenereerde beschrijving">
            <a:extLst>
              <a:ext uri="{FF2B5EF4-FFF2-40B4-BE49-F238E27FC236}">
                <a16:creationId xmlns:a16="http://schemas.microsoft.com/office/drawing/2014/main" id="{0D988AA3-486D-4446-984C-39BBA8C81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4923660"/>
            <a:ext cx="1366685" cy="2076449"/>
          </a:xfrm>
          <a:prstGeom prst="rect">
            <a:avLst/>
          </a:prstGeom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188178E8-546C-8CF9-E6BC-9904BF4EFAC3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2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20">
            <a:extLst>
              <a:ext uri="{FF2B5EF4-FFF2-40B4-BE49-F238E27FC236}">
                <a16:creationId xmlns:a16="http://schemas.microsoft.com/office/drawing/2014/main" id="{A767E2BA-0D64-4404-B4D6-DBE3D231C61F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349841" y="106192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80C431"/>
                </a:solidFill>
              </a:rPr>
              <a:t>Windows</a:t>
            </a:r>
            <a:r>
              <a:rPr lang="nl-NL" sz="2800" b="1">
                <a:solidFill>
                  <a:schemeClr val="bg1"/>
                </a:solidFill>
              </a:rPr>
              <a:t> is </a:t>
            </a:r>
            <a:r>
              <a:rPr lang="nl-NL" sz="2800" b="1">
                <a:solidFill>
                  <a:srgbClr val="80C431"/>
                </a:solidFill>
              </a:rPr>
              <a:t>klaar</a:t>
            </a:r>
            <a:r>
              <a:rPr lang="nl-NL" sz="2800" b="1">
                <a:solidFill>
                  <a:schemeClr val="bg1"/>
                </a:solidFill>
              </a:rPr>
              <a:t> voor </a:t>
            </a:r>
            <a:r>
              <a:rPr lang="nl-NL" sz="2800" b="1">
                <a:solidFill>
                  <a:srgbClr val="80C431"/>
                </a:solidFill>
              </a:rPr>
              <a:t>gebruik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FD8D3C-157A-40ED-8E8A-82CF861E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338" y="1045811"/>
            <a:ext cx="6267322" cy="469437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0D85E6-72FC-45CC-9D2D-82A8CC12A19C}"/>
              </a:ext>
            </a:extLst>
          </p:cNvPr>
          <p:cNvSpPr txBox="1"/>
          <p:nvPr/>
        </p:nvSpPr>
        <p:spPr>
          <a:xfrm>
            <a:off x="4804081" y="5866227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De configuratie is voltooid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Er kan nu verbinding worden gemaakt met het wifi-netwerk</a:t>
            </a:r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A6AE6700-2254-45A4-965C-76911669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F77C51B3-DE43-A142-FBE0-1C0B65510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113">
            <a:off x="529947" y="4417115"/>
            <a:ext cx="1740990" cy="2766405"/>
          </a:xfrm>
          <a:prstGeom prst="rect">
            <a:avLst/>
          </a:prstGeom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18BFEC14-A9E5-6BCC-70DD-44FE87523CAC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2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20">
            <a:extLst>
              <a:ext uri="{FF2B5EF4-FFF2-40B4-BE49-F238E27FC236}">
                <a16:creationId xmlns:a16="http://schemas.microsoft.com/office/drawing/2014/main" id="{51FE9BF9-991B-4522-B3FF-3DC199C4E736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325187" y="131416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Verbinden </a:t>
            </a:r>
            <a:r>
              <a:rPr lang="nl-NL" sz="2800" b="1">
                <a:solidFill>
                  <a:schemeClr val="bg1"/>
                </a:solidFill>
              </a:rPr>
              <a:t>Wifi-netwerk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F51455-5968-4C07-9F59-DDC70A42953A}"/>
              </a:ext>
            </a:extLst>
          </p:cNvPr>
          <p:cNvSpPr txBox="1"/>
          <p:nvPr/>
        </p:nvSpPr>
        <p:spPr>
          <a:xfrm>
            <a:off x="4536648" y="5785265"/>
            <a:ext cx="6782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op de wereldbol.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Selecteer het juiste wifi-netwerk en klik daarna op ‘verbinding maken’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het wachtwoord in en klik vervolgens op ‘Volgende’</a:t>
            </a: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75BBB6A1-4ADF-4EA7-BA30-52D3CEEB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4474A8E-F193-D9F3-58C6-488F08EB4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95" y="4790868"/>
            <a:ext cx="1517556" cy="2396142"/>
          </a:xfrm>
          <a:prstGeom prst="rect">
            <a:avLst/>
          </a:prstGeom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1662CFF0-42A9-526E-8862-6C7676CF0719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55D160-3540-DE6B-0B10-D594722D7D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1925151" y="1395613"/>
            <a:ext cx="2787961" cy="3348815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45957964-9980-3FBB-FB7C-F1E8929122EB}"/>
              </a:ext>
            </a:extLst>
          </p:cNvPr>
          <p:cNvSpPr/>
          <p:nvPr/>
        </p:nvSpPr>
        <p:spPr>
          <a:xfrm>
            <a:off x="3017560" y="4463040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BE6D1E48-1665-83E6-F676-06C85CF60DFA}"/>
              </a:ext>
            </a:extLst>
          </p:cNvPr>
          <p:cNvSpPr/>
          <p:nvPr/>
        </p:nvSpPr>
        <p:spPr>
          <a:xfrm rot="16200000">
            <a:off x="2633147" y="2411598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33C1DEC-5172-FC06-C131-E26FE95DAC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/>
        </p:blipFill>
        <p:spPr>
          <a:xfrm>
            <a:off x="4795183" y="1395613"/>
            <a:ext cx="2858417" cy="3342215"/>
          </a:xfrm>
          <a:prstGeom prst="rect">
            <a:avLst/>
          </a:prstGeom>
        </p:spPr>
      </p:pic>
      <p:sp>
        <p:nvSpPr>
          <p:cNvPr id="20" name="Pijl: rechts 19">
            <a:extLst>
              <a:ext uri="{FF2B5EF4-FFF2-40B4-BE49-F238E27FC236}">
                <a16:creationId xmlns:a16="http://schemas.microsoft.com/office/drawing/2014/main" id="{8A2ED7FC-6747-BE46-D675-11ECFEA38C6F}"/>
              </a:ext>
            </a:extLst>
          </p:cNvPr>
          <p:cNvSpPr/>
          <p:nvPr/>
        </p:nvSpPr>
        <p:spPr>
          <a:xfrm rot="16200000">
            <a:off x="6704336" y="3418349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843DE119-68E3-F838-B6B5-74971B4FB0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7922020" y="1402007"/>
            <a:ext cx="2823356" cy="3335821"/>
          </a:xfrm>
          <a:prstGeom prst="rect">
            <a:avLst/>
          </a:prstGeom>
        </p:spPr>
      </p:pic>
      <p:sp>
        <p:nvSpPr>
          <p:cNvPr id="25" name="Pijl: rechts 24">
            <a:extLst>
              <a:ext uri="{FF2B5EF4-FFF2-40B4-BE49-F238E27FC236}">
                <a16:creationId xmlns:a16="http://schemas.microsoft.com/office/drawing/2014/main" id="{BB0975C4-19A2-E481-C6BE-AB4934CFB234}"/>
              </a:ext>
            </a:extLst>
          </p:cNvPr>
          <p:cNvSpPr/>
          <p:nvPr/>
        </p:nvSpPr>
        <p:spPr>
          <a:xfrm rot="16200000">
            <a:off x="8921609" y="3647796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20">
            <a:extLst>
              <a:ext uri="{FF2B5EF4-FFF2-40B4-BE49-F238E27FC236}">
                <a16:creationId xmlns:a16="http://schemas.microsoft.com/office/drawing/2014/main" id="{51FE9BF9-991B-4522-B3FF-3DC199C4E736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325187" y="131416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Activatie </a:t>
            </a:r>
            <a:r>
              <a:rPr lang="nl-NL" sz="2800" b="1">
                <a:solidFill>
                  <a:schemeClr val="bg1"/>
                </a:solidFill>
              </a:rPr>
              <a:t>Office 365 </a:t>
            </a:r>
            <a:r>
              <a:rPr lang="nl-NL" sz="2800" b="1" err="1">
                <a:solidFill>
                  <a:schemeClr val="bg1"/>
                </a:solidFill>
              </a:rPr>
              <a:t>ProPlus</a:t>
            </a:r>
            <a:endParaRPr lang="nl-NL" sz="2800" b="1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F51455-5968-4C07-9F59-DDC70A42953A}"/>
              </a:ext>
            </a:extLst>
          </p:cNvPr>
          <p:cNvSpPr txBox="1"/>
          <p:nvPr/>
        </p:nvSpPr>
        <p:spPr>
          <a:xfrm>
            <a:off x="4536648" y="5861993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op start en klik vervolgens op ‘Excel’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‘Aanmelden’</a:t>
            </a: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75BBB6A1-4ADF-4EA7-BA30-52D3CEEB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3C41ADB-BDDB-4FB8-990F-52DDED808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174" y="1516388"/>
            <a:ext cx="2354400" cy="356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6DBE6CB-3345-4BA1-B021-1092A55941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94" y="1731458"/>
            <a:ext cx="5256584" cy="3347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Pijl: rechts 17">
            <a:extLst>
              <a:ext uri="{FF2B5EF4-FFF2-40B4-BE49-F238E27FC236}">
                <a16:creationId xmlns:a16="http://schemas.microsoft.com/office/drawing/2014/main" id="{EF0E2144-90BA-198B-C128-7EFFF1634FE3}"/>
              </a:ext>
            </a:extLst>
          </p:cNvPr>
          <p:cNvSpPr/>
          <p:nvPr/>
        </p:nvSpPr>
        <p:spPr>
          <a:xfrm rot="5400000">
            <a:off x="4042798" y="1551207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E5970E3E-1D70-4BC7-6A95-E968A4989CA7}"/>
              </a:ext>
            </a:extLst>
          </p:cNvPr>
          <p:cNvSpPr/>
          <p:nvPr/>
        </p:nvSpPr>
        <p:spPr>
          <a:xfrm>
            <a:off x="2786735" y="4754397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D8111694-D0B3-9995-CA8B-921CDCC3B5E4}"/>
              </a:ext>
            </a:extLst>
          </p:cNvPr>
          <p:cNvSpPr/>
          <p:nvPr/>
        </p:nvSpPr>
        <p:spPr>
          <a:xfrm rot="5400000">
            <a:off x="5695631" y="3553326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1662CFF0-42A9-526E-8862-6C7676CF0719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29ACEC8-9B22-2B5B-F540-8589EFFA8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2" y="4285848"/>
            <a:ext cx="1814324" cy="26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20">
            <a:extLst>
              <a:ext uri="{FF2B5EF4-FFF2-40B4-BE49-F238E27FC236}">
                <a16:creationId xmlns:a16="http://schemas.microsoft.com/office/drawing/2014/main" id="{8E077F5A-832C-43FD-BDC7-4D9BBD322192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F80FC0A-2D80-4358-9F2B-6BEB76395E9F}"/>
              </a:ext>
            </a:extLst>
          </p:cNvPr>
          <p:cNvSpPr txBox="1"/>
          <p:nvPr/>
        </p:nvSpPr>
        <p:spPr>
          <a:xfrm>
            <a:off x="3939819" y="5868012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je emailadres </a:t>
            </a:r>
            <a:r>
              <a:rPr lang="nl-NL" sz="1600" b="1" i="1" u="sng">
                <a:solidFill>
                  <a:srgbClr val="102F44"/>
                </a:solidFill>
              </a:rPr>
              <a:t>van school </a:t>
            </a:r>
            <a:r>
              <a:rPr lang="nl-NL" sz="1600" b="1">
                <a:solidFill>
                  <a:srgbClr val="102F44"/>
                </a:solidFill>
              </a:rPr>
              <a:t>in en klik op ‘Volgende’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je wachtwoord in en klik op ‘Aanmelden’</a:t>
            </a:r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CB5EA984-BBCF-4B3D-8F8D-14E38FE00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E118F0B-7E7D-4D02-8D37-ACDC1DEDD5F5}"/>
              </a:ext>
            </a:extLst>
          </p:cNvPr>
          <p:cNvSpPr txBox="1"/>
          <p:nvPr/>
        </p:nvSpPr>
        <p:spPr>
          <a:xfrm>
            <a:off x="4325187" y="131416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Activatie </a:t>
            </a:r>
            <a:r>
              <a:rPr lang="nl-NL" sz="2800" b="1">
                <a:solidFill>
                  <a:schemeClr val="bg1"/>
                </a:solidFill>
              </a:rPr>
              <a:t>Office 365 </a:t>
            </a:r>
            <a:r>
              <a:rPr lang="nl-NL" sz="2800" b="1" err="1">
                <a:solidFill>
                  <a:schemeClr val="bg1"/>
                </a:solidFill>
              </a:rPr>
              <a:t>ProPlus</a:t>
            </a:r>
            <a:endParaRPr lang="nl-NL" sz="2800" b="1">
              <a:solidFill>
                <a:schemeClr val="bg1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67B7156-E363-441F-B902-5540870D89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967" y="1494355"/>
            <a:ext cx="3106484" cy="3825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4B60E2-678E-4AEA-A33F-728AE09B1D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112" y="1494355"/>
            <a:ext cx="3155213" cy="38252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4075E572-93EC-49DD-BA5D-4FC9AC2E85E0}"/>
              </a:ext>
            </a:extLst>
          </p:cNvPr>
          <p:cNvSpPr txBox="1"/>
          <p:nvPr/>
        </p:nvSpPr>
        <p:spPr>
          <a:xfrm>
            <a:off x="3436901" y="2662283"/>
            <a:ext cx="2168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/>
              <a:t>emailadres@schooldomein.edu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C5F5902-225C-45EE-A6F1-520E9AE4DB1C}"/>
              </a:ext>
            </a:extLst>
          </p:cNvPr>
          <p:cNvSpPr txBox="1"/>
          <p:nvPr/>
        </p:nvSpPr>
        <p:spPr>
          <a:xfrm>
            <a:off x="7047856" y="2059906"/>
            <a:ext cx="2168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/>
              <a:t>emailadres@schooldomein.edu</a:t>
            </a: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C0744F4D-EB4E-4E3B-2B43-692AE8FEC553}"/>
              </a:ext>
            </a:extLst>
          </p:cNvPr>
          <p:cNvSpPr/>
          <p:nvPr/>
        </p:nvSpPr>
        <p:spPr>
          <a:xfrm>
            <a:off x="2813629" y="2670888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AD98C5E6-BA9C-6330-B4F0-B13DBE5C34CF}"/>
              </a:ext>
            </a:extLst>
          </p:cNvPr>
          <p:cNvSpPr/>
          <p:nvPr/>
        </p:nvSpPr>
        <p:spPr>
          <a:xfrm>
            <a:off x="4521268" y="343465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046C7293-BD0D-01AA-778B-EA882E35B952}"/>
              </a:ext>
            </a:extLst>
          </p:cNvPr>
          <p:cNvSpPr/>
          <p:nvPr/>
        </p:nvSpPr>
        <p:spPr>
          <a:xfrm>
            <a:off x="6382277" y="2626561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FF1C7F79-CF4F-B340-BC99-F5EECCB1C6E9}"/>
              </a:ext>
            </a:extLst>
          </p:cNvPr>
          <p:cNvSpPr/>
          <p:nvPr/>
        </p:nvSpPr>
        <p:spPr>
          <a:xfrm>
            <a:off x="8227395" y="343810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E71E772B-6B1E-003D-92C6-7500E3CDE301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licht&#10;&#10;Automatisch gegenereerde beschrijving">
            <a:extLst>
              <a:ext uri="{FF2B5EF4-FFF2-40B4-BE49-F238E27FC236}">
                <a16:creationId xmlns:a16="http://schemas.microsoft.com/office/drawing/2014/main" id="{6B03E7E5-BCFE-501E-8D9E-22B20955D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4923660"/>
            <a:ext cx="1366685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20">
            <a:extLst>
              <a:ext uri="{FF2B5EF4-FFF2-40B4-BE49-F238E27FC236}">
                <a16:creationId xmlns:a16="http://schemas.microsoft.com/office/drawing/2014/main" id="{E2312AAB-5FE9-44FE-A81E-005D69A1C04E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914BAC-B08D-4972-AE84-8E3523233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370" y="1451570"/>
            <a:ext cx="6488206" cy="3892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4F11D49-A9EC-4AAD-BF03-A034B21125B0}"/>
              </a:ext>
            </a:extLst>
          </p:cNvPr>
          <p:cNvSpPr txBox="1"/>
          <p:nvPr/>
        </p:nvSpPr>
        <p:spPr>
          <a:xfrm>
            <a:off x="4396573" y="6012996"/>
            <a:ext cx="6782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op ‘Accepteren’</a:t>
            </a: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96359E97-FCB4-476B-B54B-24569287D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62F3F43-4B52-48FD-AFB5-A0E21CA2D5E7}"/>
              </a:ext>
            </a:extLst>
          </p:cNvPr>
          <p:cNvSpPr txBox="1"/>
          <p:nvPr/>
        </p:nvSpPr>
        <p:spPr>
          <a:xfrm>
            <a:off x="4325187" y="131416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Activatie </a:t>
            </a:r>
            <a:r>
              <a:rPr lang="nl-NL" sz="2800" b="1">
                <a:solidFill>
                  <a:schemeClr val="bg1"/>
                </a:solidFill>
              </a:rPr>
              <a:t>Office 365 </a:t>
            </a:r>
            <a:r>
              <a:rPr lang="nl-NL" sz="2800" b="1" err="1">
                <a:solidFill>
                  <a:schemeClr val="bg1"/>
                </a:solidFill>
              </a:rPr>
              <a:t>ProPlus</a:t>
            </a:r>
            <a:endParaRPr lang="nl-NL" sz="2800" b="1">
              <a:solidFill>
                <a:schemeClr val="bg1"/>
              </a:solidFill>
            </a:endParaRP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A4D65D2F-C149-B887-FA2A-8430D129C5A9}"/>
              </a:ext>
            </a:extLst>
          </p:cNvPr>
          <p:cNvSpPr/>
          <p:nvPr/>
        </p:nvSpPr>
        <p:spPr>
          <a:xfrm>
            <a:off x="4737884" y="438313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7267A259-C97D-8FC8-65CC-D01143F513B4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D432538-388E-15B9-B95B-9EAB8DF9A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113">
            <a:off x="529947" y="4417115"/>
            <a:ext cx="1740990" cy="27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persoon, buiten, stoeprand&#10;&#10;Automatisch gegenereerde beschrijving">
            <a:extLst>
              <a:ext uri="{FF2B5EF4-FFF2-40B4-BE49-F238E27FC236}">
                <a16:creationId xmlns:a16="http://schemas.microsoft.com/office/drawing/2014/main" id="{D2E90892-73AB-4479-9EA1-BE374D339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28160" r="1112" b="20494"/>
          <a:stretch/>
        </p:blipFill>
        <p:spPr>
          <a:xfrm>
            <a:off x="1" y="0"/>
            <a:ext cx="12196578" cy="5136022"/>
          </a:xfrm>
          <a:prstGeom prst="rect">
            <a:avLst/>
          </a:prstGeom>
        </p:spPr>
      </p:pic>
      <p:sp>
        <p:nvSpPr>
          <p:cNvPr id="7" name="Round Single Corner Rectangle 20">
            <a:extLst>
              <a:ext uri="{FF2B5EF4-FFF2-40B4-BE49-F238E27FC236}">
                <a16:creationId xmlns:a16="http://schemas.microsoft.com/office/drawing/2014/main" id="{6B9E3F3C-D685-49D4-BFCA-5201FD0E1B0A}"/>
              </a:ext>
            </a:extLst>
          </p:cNvPr>
          <p:cNvSpPr/>
          <p:nvPr/>
        </p:nvSpPr>
        <p:spPr>
          <a:xfrm rot="5400000">
            <a:off x="5239589" y="-98990"/>
            <a:ext cx="1721979" cy="12192002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F879F06-C973-4E95-A38F-2C982D1BCD28}"/>
              </a:ext>
            </a:extLst>
          </p:cNvPr>
          <p:cNvSpPr/>
          <p:nvPr/>
        </p:nvSpPr>
        <p:spPr>
          <a:xfrm>
            <a:off x="0" y="-23685"/>
            <a:ext cx="12199629" cy="5136024"/>
          </a:xfrm>
          <a:prstGeom prst="rect">
            <a:avLst/>
          </a:prstGeom>
          <a:solidFill>
            <a:srgbClr val="102F44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DF1864-8580-41F6-B883-AB111F3A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0" y="-2"/>
            <a:ext cx="2417069" cy="1149098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73A9BD29-EF82-427D-AF38-743E067B9929}"/>
              </a:ext>
            </a:extLst>
          </p:cNvPr>
          <p:cNvSpPr/>
          <p:nvPr/>
        </p:nvSpPr>
        <p:spPr>
          <a:xfrm flipV="1">
            <a:off x="1224164" y="3429000"/>
            <a:ext cx="9657196" cy="56944"/>
          </a:xfrm>
          <a:prstGeom prst="rect">
            <a:avLst/>
          </a:prstGeom>
          <a:solidFill>
            <a:srgbClr val="76B82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623688-950F-4817-B51A-C99496886A0E}"/>
              </a:ext>
            </a:extLst>
          </p:cNvPr>
          <p:cNvSpPr txBox="1"/>
          <p:nvPr/>
        </p:nvSpPr>
        <p:spPr>
          <a:xfrm>
            <a:off x="-744178" y="2544327"/>
            <a:ext cx="13680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laptop is nu klaar voor gebruik!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D26DAF-D8C5-4450-A9F8-67E9891E0E9D}"/>
              </a:ext>
            </a:extLst>
          </p:cNvPr>
          <p:cNvSpPr txBox="1"/>
          <p:nvPr/>
        </p:nvSpPr>
        <p:spPr>
          <a:xfrm>
            <a:off x="4520801" y="5476807"/>
            <a:ext cx="1145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Zijn er vragen?</a:t>
            </a:r>
          </a:p>
        </p:txBody>
      </p:sp>
      <p:pic>
        <p:nvPicPr>
          <p:cNvPr id="13" name="Afbeelding 12" descr="Afbeelding met object, klok&#10;&#10;Automatisch gegenereerde beschrijving">
            <a:extLst>
              <a:ext uri="{FF2B5EF4-FFF2-40B4-BE49-F238E27FC236}">
                <a16:creationId xmlns:a16="http://schemas.microsoft.com/office/drawing/2014/main" id="{CEA34DE4-D5AB-4EA6-8909-26A145133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20">
            <a:off x="-842061" y="3743586"/>
            <a:ext cx="5693471" cy="3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omputer, persoon, computer, binnen&#10;&#10;Automatisch gegenereerde beschrijving">
            <a:extLst>
              <a:ext uri="{FF2B5EF4-FFF2-40B4-BE49-F238E27FC236}">
                <a16:creationId xmlns:a16="http://schemas.microsoft.com/office/drawing/2014/main" id="{260B953E-052E-47BF-956A-1481F00D6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0"/>
          <a:stretch/>
        </p:blipFill>
        <p:spPr>
          <a:xfrm>
            <a:off x="-3" y="0"/>
            <a:ext cx="6096001" cy="6807567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A965ED19-51EE-4C9D-BA7D-6724A53FC21B}"/>
              </a:ext>
            </a:extLst>
          </p:cNvPr>
          <p:cNvSpPr txBox="1"/>
          <p:nvPr/>
        </p:nvSpPr>
        <p:spPr>
          <a:xfrm>
            <a:off x="5761087" y="3733945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9E86DEB-66F1-4F55-90B9-876E3A1ED0C2}"/>
              </a:ext>
            </a:extLst>
          </p:cNvPr>
          <p:cNvSpPr/>
          <p:nvPr/>
        </p:nvSpPr>
        <p:spPr>
          <a:xfrm>
            <a:off x="-27458" y="35942"/>
            <a:ext cx="6114305" cy="6766720"/>
          </a:xfrm>
          <a:prstGeom prst="rect">
            <a:avLst/>
          </a:prstGeom>
          <a:solidFill>
            <a:srgbClr val="102F44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7275" y="-5422483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5394390" y="137857"/>
            <a:ext cx="822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Battery save mode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8CE3F45-AE3D-479B-9942-A13EA06DC11B}"/>
              </a:ext>
            </a:extLst>
          </p:cNvPr>
          <p:cNvSpPr/>
          <p:nvPr/>
        </p:nvSpPr>
        <p:spPr>
          <a:xfrm>
            <a:off x="0" y="6714988"/>
            <a:ext cx="12192000" cy="143010"/>
          </a:xfrm>
          <a:prstGeom prst="rect">
            <a:avLst/>
          </a:prstGeom>
          <a:solidFill>
            <a:srgbClr val="76B82A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32F7205-9CD9-4847-BEDD-57816B22BD2A}"/>
              </a:ext>
            </a:extLst>
          </p:cNvPr>
          <p:cNvSpPr txBox="1"/>
          <p:nvPr/>
        </p:nvSpPr>
        <p:spPr>
          <a:xfrm>
            <a:off x="6287111" y="1901148"/>
            <a:ext cx="553662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000" b="1">
                <a:solidFill>
                  <a:srgbClr val="102F44"/>
                </a:solidFill>
                <a:ea typeface="ＭＳ Ｐゴシック"/>
                <a:cs typeface="Calibri"/>
              </a:rPr>
              <a:t>Vanwege veiligheidsvoorschriften schakelt de laptop na enige tijd automatisch over naar de battery save mode waardoor de laptop niet direct opstart.</a:t>
            </a:r>
            <a:endParaRPr lang="nl-NL">
              <a:solidFill>
                <a:srgbClr val="102F44"/>
              </a:solidFill>
              <a:cs typeface="Arial"/>
            </a:endParaRPr>
          </a:p>
          <a:p>
            <a:endParaRPr lang="nl-NL" sz="2000" b="1">
              <a:solidFill>
                <a:srgbClr val="102F44"/>
              </a:solidFill>
              <a:ea typeface="ＭＳ Ｐゴシック"/>
              <a:cs typeface="Calibri"/>
            </a:endParaRPr>
          </a:p>
          <a:p>
            <a:r>
              <a:rPr lang="nl-NL" sz="2000" b="1">
                <a:solidFill>
                  <a:srgbClr val="102F44"/>
                </a:solidFill>
                <a:ea typeface="ＭＳ Ｐゴシック"/>
                <a:cs typeface="Calibri"/>
              </a:rPr>
              <a:t>Gaat de laptop niet aan?</a:t>
            </a:r>
            <a:endParaRPr lang="en-US" sz="2000">
              <a:solidFill>
                <a:srgbClr val="102F44"/>
              </a:solidFill>
              <a:ea typeface="ＭＳ Ｐゴシック"/>
              <a:cs typeface="Arial"/>
            </a:endParaRPr>
          </a:p>
          <a:p>
            <a:r>
              <a:rPr lang="nl-NL" sz="2000" b="1">
                <a:solidFill>
                  <a:srgbClr val="102F44"/>
                </a:solidFill>
                <a:ea typeface="ＭＳ Ｐゴシック"/>
                <a:cs typeface="Calibri"/>
              </a:rPr>
              <a:t>Doe hem even aan de oplader!</a:t>
            </a:r>
            <a:endParaRPr lang="nl-NL">
              <a:solidFill>
                <a:srgbClr val="102F44"/>
              </a:solidFill>
            </a:endParaRPr>
          </a:p>
          <a:p>
            <a:endParaRPr lang="nl-NL" sz="2000" b="1">
              <a:latin typeface="Calibri"/>
              <a:ea typeface="ＭＳ Ｐゴシック"/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47759E-769D-46F6-BB3A-DCD16F1CB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65" y="4455693"/>
            <a:ext cx="3285375" cy="2089062"/>
          </a:xfrm>
          <a:prstGeom prst="rect">
            <a:avLst/>
          </a:prstGeom>
        </p:spPr>
      </p:pic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AE29EC1A-8167-6FE2-8213-445AF7F87E06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9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20">
            <a:extLst>
              <a:ext uri="{FF2B5EF4-FFF2-40B4-BE49-F238E27FC236}">
                <a16:creationId xmlns:a16="http://schemas.microsoft.com/office/drawing/2014/main" id="{F872E424-A884-435B-BDA3-B1E752BC2D1F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AE435184-5D75-495E-8A0F-558272FCC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2" name="Afbeelding 11" descr="Afbeelding met tekst, licht&#10;&#10;Automatisch gegenereerde beschrijving">
            <a:extLst>
              <a:ext uri="{FF2B5EF4-FFF2-40B4-BE49-F238E27FC236}">
                <a16:creationId xmlns:a16="http://schemas.microsoft.com/office/drawing/2014/main" id="{883964F4-FF61-457C-8B97-14BC6F5F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4923660"/>
            <a:ext cx="1366685" cy="20764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06F1257-738A-4CE8-87EC-B5834ECFE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7" y="956124"/>
            <a:ext cx="6499900" cy="48749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4AB1911-2415-4B30-BDB3-9FE38CD8FA0C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je voor- en achternaam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</a:t>
            </a:r>
            <a:r>
              <a:rPr lang="nl-NL" sz="1400" b="1">
                <a:solidFill>
                  <a:srgbClr val="102F44"/>
                </a:solidFill>
              </a:rPr>
              <a:t>’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246C5EB2-A79A-BF21-9E4A-ECFA26C82248}"/>
              </a:ext>
            </a:extLst>
          </p:cNvPr>
          <p:cNvSpPr/>
          <p:nvPr/>
        </p:nvSpPr>
        <p:spPr>
          <a:xfrm>
            <a:off x="5672876" y="2512664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95A7060F-B447-6D83-3902-17E384AB07A3}"/>
              </a:ext>
            </a:extLst>
          </p:cNvPr>
          <p:cNvSpPr/>
          <p:nvPr/>
        </p:nvSpPr>
        <p:spPr>
          <a:xfrm>
            <a:off x="7317899" y="4976730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3CBE4192-A8A1-B4BA-A3DD-CEB3B22E750A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7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20">
            <a:extLst>
              <a:ext uri="{FF2B5EF4-FFF2-40B4-BE49-F238E27FC236}">
                <a16:creationId xmlns:a16="http://schemas.microsoft.com/office/drawing/2014/main" id="{5081162E-893C-4F32-A28D-E0CB83ECAED8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BA07913F-9849-44CF-AF61-63C915D19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A524155E-CFA1-4BBA-B711-C0ADD7073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113">
            <a:off x="529947" y="4417115"/>
            <a:ext cx="1740990" cy="27664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23DB8D-927B-41DA-B997-A9FF310FE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6" y="956124"/>
            <a:ext cx="6499900" cy="48749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BEDBC97-8D06-42CF-9105-4EFA958A77C3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een goed wachtwoord in (noteer deze)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‘Volgende’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27854A42-5638-9138-3CD2-3DE82F9C202F}"/>
              </a:ext>
            </a:extLst>
          </p:cNvPr>
          <p:cNvSpPr/>
          <p:nvPr/>
        </p:nvSpPr>
        <p:spPr>
          <a:xfrm>
            <a:off x="5672876" y="2675394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1F74180D-2970-CF20-EF82-75B3C1C5C37C}"/>
              </a:ext>
            </a:extLst>
          </p:cNvPr>
          <p:cNvSpPr/>
          <p:nvPr/>
        </p:nvSpPr>
        <p:spPr>
          <a:xfrm>
            <a:off x="7306513" y="4976730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5355A9A8-303B-69D7-1990-A047CE6542B0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3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20">
            <a:extLst>
              <a:ext uri="{FF2B5EF4-FFF2-40B4-BE49-F238E27FC236}">
                <a16:creationId xmlns:a16="http://schemas.microsoft.com/office/drawing/2014/main" id="{5081162E-893C-4F32-A28D-E0CB83ECAED8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BA07913F-9849-44CF-AF61-63C915D19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23DB8D-927B-41DA-B997-A9FF310FE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7" y="956124"/>
            <a:ext cx="6499899" cy="487492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BEDBC97-8D06-42CF-9105-4EFA958A77C3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Voer nogmaals je wachtwoord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8AF82E6-F2CD-951E-A43F-004E6A971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595" y="4790868"/>
            <a:ext cx="1517556" cy="2396142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9AAAD1D7-97BE-8221-E527-BF97914B74AD}"/>
              </a:ext>
            </a:extLst>
          </p:cNvPr>
          <p:cNvSpPr/>
          <p:nvPr/>
        </p:nvSpPr>
        <p:spPr>
          <a:xfrm>
            <a:off x="5688545" y="2490085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5B348970-73EC-46A1-D961-CF3BFA5BDDF4}"/>
              </a:ext>
            </a:extLst>
          </p:cNvPr>
          <p:cNvSpPr/>
          <p:nvPr/>
        </p:nvSpPr>
        <p:spPr>
          <a:xfrm>
            <a:off x="7295626" y="4973786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52B35D4-E40C-989D-EF1B-DF2366F6F96E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00C1998A-818D-4BDE-85CD-1A8631187CFE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A5386FBF-C92F-43B5-9D9D-12B985899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488D4E-7518-4D1C-9215-0CF933F31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6" y="956124"/>
            <a:ext cx="6499900" cy="487492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351D90A-F1F3-45E2-885A-11B540AC51DC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Kies een 1</a:t>
            </a:r>
            <a:r>
              <a:rPr lang="nl-NL" sz="1600" b="1" baseline="30000">
                <a:solidFill>
                  <a:srgbClr val="102F44"/>
                </a:solidFill>
              </a:rPr>
              <a:t>e</a:t>
            </a:r>
            <a:r>
              <a:rPr lang="nl-NL" sz="1600" b="1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0D094707-2F90-8053-3177-4E603F00B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2" y="4285848"/>
            <a:ext cx="1814324" cy="2651332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458B4D6A-108F-AE67-1EB2-9D6EE396DC6E}"/>
              </a:ext>
            </a:extLst>
          </p:cNvPr>
          <p:cNvSpPr/>
          <p:nvPr/>
        </p:nvSpPr>
        <p:spPr>
          <a:xfrm>
            <a:off x="5672876" y="272596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44A533CC-D927-DBB9-FB75-0BF03FD14E7F}"/>
              </a:ext>
            </a:extLst>
          </p:cNvPr>
          <p:cNvSpPr/>
          <p:nvPr/>
        </p:nvSpPr>
        <p:spPr>
          <a:xfrm>
            <a:off x="5672876" y="312519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793552F7-FA1C-67E3-52B1-A84153A55506}"/>
              </a:ext>
            </a:extLst>
          </p:cNvPr>
          <p:cNvSpPr/>
          <p:nvPr/>
        </p:nvSpPr>
        <p:spPr>
          <a:xfrm>
            <a:off x="7297548" y="4981213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AF1824AB-1197-58DE-C99D-1779315F8472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8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20">
            <a:extLst>
              <a:ext uri="{FF2B5EF4-FFF2-40B4-BE49-F238E27FC236}">
                <a16:creationId xmlns:a16="http://schemas.microsoft.com/office/drawing/2014/main" id="{9CF18031-7158-4731-B6FE-C4AEE138E525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89BBBC2C-F933-4AA4-B37D-991C5E53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FEA39F9-C193-4C60-9614-8A3456AD6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6" y="956124"/>
            <a:ext cx="6499900" cy="48749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0C35226-951D-441E-AAE7-052549152219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Kies een 2</a:t>
            </a:r>
            <a:r>
              <a:rPr lang="nl-NL" sz="1600" b="1" baseline="30000">
                <a:solidFill>
                  <a:srgbClr val="102F44"/>
                </a:solidFill>
              </a:rPr>
              <a:t>e</a:t>
            </a:r>
            <a:r>
              <a:rPr lang="nl-NL" sz="1600" b="1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14" name="Afbeelding 13" descr="Afbeelding met tekst, licht&#10;&#10;Automatisch gegenereerde beschrijving">
            <a:extLst>
              <a:ext uri="{FF2B5EF4-FFF2-40B4-BE49-F238E27FC236}">
                <a16:creationId xmlns:a16="http://schemas.microsoft.com/office/drawing/2014/main" id="{5FF7982A-A2EE-D748-A93E-005CF0A48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4923660"/>
            <a:ext cx="1366685" cy="2076449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8797E093-37E9-030E-A1E7-E71B76A77815}"/>
              </a:ext>
            </a:extLst>
          </p:cNvPr>
          <p:cNvSpPr/>
          <p:nvPr/>
        </p:nvSpPr>
        <p:spPr>
          <a:xfrm>
            <a:off x="5672875" y="273298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DAD346B4-17FB-C074-F8CE-BCF6CBF0EB65}"/>
              </a:ext>
            </a:extLst>
          </p:cNvPr>
          <p:cNvSpPr/>
          <p:nvPr/>
        </p:nvSpPr>
        <p:spPr>
          <a:xfrm>
            <a:off x="5672876" y="312519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C86C6417-5890-A0FA-D9E9-FEBBCC24BE19}"/>
              </a:ext>
            </a:extLst>
          </p:cNvPr>
          <p:cNvSpPr/>
          <p:nvPr/>
        </p:nvSpPr>
        <p:spPr>
          <a:xfrm>
            <a:off x="7297548" y="4981213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0BC5BF04-185B-A81B-F2E7-F1680DAE3FC5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6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20">
            <a:extLst>
              <a:ext uri="{FF2B5EF4-FFF2-40B4-BE49-F238E27FC236}">
                <a16:creationId xmlns:a16="http://schemas.microsoft.com/office/drawing/2014/main" id="{41887010-2F17-4F76-898C-BF0D8C49B31A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Account </a:t>
            </a:r>
            <a:r>
              <a:rPr lang="nl-NL" sz="2800" b="1">
                <a:solidFill>
                  <a:schemeClr val="bg1"/>
                </a:solidFill>
              </a:rPr>
              <a:t>instellingen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5D065403-8FDF-4252-B25B-97EC7CDEE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173AC1-79CA-4604-886D-9A7C7F400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6" y="956124"/>
            <a:ext cx="6499900" cy="48749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7FEC258-8CA6-4ABD-B6CC-B7FA57DA5453}"/>
              </a:ext>
            </a:extLst>
          </p:cNvPr>
          <p:cNvSpPr txBox="1"/>
          <p:nvPr/>
        </p:nvSpPr>
        <p:spPr>
          <a:xfrm>
            <a:off x="4244802" y="5846741"/>
            <a:ext cx="678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>
              <a:solidFill>
                <a:srgbClr val="102F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Kies een 3</a:t>
            </a:r>
            <a:r>
              <a:rPr lang="nl-NL" sz="1600" b="1" baseline="30000">
                <a:solidFill>
                  <a:srgbClr val="102F44"/>
                </a:solidFill>
              </a:rPr>
              <a:t>e</a:t>
            </a:r>
            <a:r>
              <a:rPr lang="nl-NL" sz="1600" b="1">
                <a:solidFill>
                  <a:srgbClr val="102F44"/>
                </a:solidFill>
              </a:rPr>
              <a:t> beveiligingsvraag en voer eronder je antwoord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Klik vervolgens op ‘Volgende’</a:t>
            </a:r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AE4BF606-33FE-35EE-7910-C1045848A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113">
            <a:off x="529947" y="4417115"/>
            <a:ext cx="1740990" cy="2766405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03EAAEC9-35E5-D9E3-4A5E-B5B89371AA3C}"/>
              </a:ext>
            </a:extLst>
          </p:cNvPr>
          <p:cNvSpPr/>
          <p:nvPr/>
        </p:nvSpPr>
        <p:spPr>
          <a:xfrm>
            <a:off x="5672876" y="2738147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AD6839E7-1D3A-68C2-8561-C7886EAAC2EC}"/>
              </a:ext>
            </a:extLst>
          </p:cNvPr>
          <p:cNvSpPr/>
          <p:nvPr/>
        </p:nvSpPr>
        <p:spPr>
          <a:xfrm>
            <a:off x="5672876" y="312519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935C87CE-3C9A-8195-BE95-2BAE67C60297}"/>
              </a:ext>
            </a:extLst>
          </p:cNvPr>
          <p:cNvSpPr/>
          <p:nvPr/>
        </p:nvSpPr>
        <p:spPr>
          <a:xfrm>
            <a:off x="7297548" y="4981213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16214B39-7BE1-E9B5-FBE3-91CE8C9A7755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20">
            <a:extLst>
              <a:ext uri="{FF2B5EF4-FFF2-40B4-BE49-F238E27FC236}">
                <a16:creationId xmlns:a16="http://schemas.microsoft.com/office/drawing/2014/main" id="{41887010-2F17-4F76-898C-BF0D8C49B31A}"/>
              </a:ext>
            </a:extLst>
          </p:cNvPr>
          <p:cNvSpPr/>
          <p:nvPr/>
        </p:nvSpPr>
        <p:spPr>
          <a:xfrm rot="5400000">
            <a:off x="5646230" y="312229"/>
            <a:ext cx="896114" cy="12195426"/>
          </a:xfrm>
          <a:prstGeom prst="round1Rect">
            <a:avLst/>
          </a:prstGeom>
          <a:solidFill>
            <a:srgbClr val="76B729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Round Single Corner Rectangle 20">
            <a:extLst>
              <a:ext uri="{FF2B5EF4-FFF2-40B4-BE49-F238E27FC236}">
                <a16:creationId xmlns:a16="http://schemas.microsoft.com/office/drawing/2014/main" id="{012B7857-04BE-469E-B8CE-CA9DD7C6A8F8}"/>
              </a:ext>
            </a:extLst>
          </p:cNvPr>
          <p:cNvSpPr/>
          <p:nvPr/>
        </p:nvSpPr>
        <p:spPr>
          <a:xfrm rot="5400000">
            <a:off x="5413849" y="-5419376"/>
            <a:ext cx="812799" cy="11647349"/>
          </a:xfrm>
          <a:prstGeom prst="round1Rect">
            <a:avLst/>
          </a:prstGeom>
          <a:solidFill>
            <a:srgbClr val="102F44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altLang="nl-NL" sz="2400" b="1">
                <a:solidFill>
                  <a:srgbClr val="0F2F44"/>
                </a:solidFill>
                <a:latin typeface="Calibri"/>
                <a:cs typeface="Calibri"/>
              </a:rPr>
              <a:t> </a:t>
            </a:r>
            <a:br>
              <a:rPr lang="nl-NL" altLang="nl-NL" sz="2400" b="1">
                <a:latin typeface="Calibri"/>
                <a:cs typeface="Calibri"/>
              </a:rPr>
            </a:br>
            <a:endParaRPr lang="nl-NL" altLang="nl-NL" sz="2400" b="1">
              <a:solidFill>
                <a:srgbClr val="0F2F44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6F5F1-ACF5-440A-B452-1F3C1050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" y="-14514"/>
            <a:ext cx="2198165" cy="10450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D04754-85F5-4EBE-84E4-7EC49FD007B2}"/>
              </a:ext>
            </a:extLst>
          </p:cNvPr>
          <p:cNvSpPr txBox="1"/>
          <p:nvPr/>
        </p:nvSpPr>
        <p:spPr>
          <a:xfrm>
            <a:off x="4473666" y="103370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76B82A"/>
                </a:solidFill>
              </a:rPr>
              <a:t>Windows </a:t>
            </a:r>
            <a:r>
              <a:rPr lang="nl-NL" sz="2800" b="1" err="1">
                <a:solidFill>
                  <a:schemeClr val="bg1"/>
                </a:solidFill>
              </a:rPr>
              <a:t>Hello</a:t>
            </a:r>
            <a:endParaRPr lang="nl-NL" sz="2800" b="1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2E4A15-E541-42E3-9481-34EF28D98EDF}"/>
              </a:ext>
            </a:extLst>
          </p:cNvPr>
          <p:cNvSpPr txBox="1"/>
          <p:nvPr/>
        </p:nvSpPr>
        <p:spPr>
          <a:xfrm>
            <a:off x="4932447" y="4345336"/>
            <a:ext cx="7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5D065403-8FDF-4252-B25B-97EC7CDEE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502">
            <a:off x="10208358" y="4746413"/>
            <a:ext cx="1979352" cy="17302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173AC1-79CA-4604-886D-9A7C7F400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099" y="1563106"/>
            <a:ext cx="6508375" cy="366096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7FEC258-8CA6-4ABD-B6CC-B7FA57DA5453}"/>
              </a:ext>
            </a:extLst>
          </p:cNvPr>
          <p:cNvSpPr txBox="1"/>
          <p:nvPr/>
        </p:nvSpPr>
        <p:spPr>
          <a:xfrm>
            <a:off x="4253768" y="6089604"/>
            <a:ext cx="678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bg1"/>
                </a:solidFill>
              </a:rPr>
              <a:t>Dit is een optionele stap! </a:t>
            </a:r>
            <a:r>
              <a:rPr lang="nl-NL" sz="1600" b="1">
                <a:solidFill>
                  <a:srgbClr val="102F44"/>
                </a:solidFill>
              </a:rPr>
              <a:t>Klik op ‘Nu overslaan’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rgbClr val="102F44"/>
                </a:solidFill>
              </a:rPr>
              <a:t>Ziet u deze niet? Ga dan verder naar de volgende slide. 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935C87CE-3C9A-8195-BE95-2BAE67C60297}"/>
              </a:ext>
            </a:extLst>
          </p:cNvPr>
          <p:cNvSpPr/>
          <p:nvPr/>
        </p:nvSpPr>
        <p:spPr>
          <a:xfrm>
            <a:off x="6582659" y="4494142"/>
            <a:ext cx="564777" cy="268394"/>
          </a:xfrm>
          <a:prstGeom prst="rightArrow">
            <a:avLst/>
          </a:prstGeom>
          <a:solidFill>
            <a:srgbClr val="7FC330"/>
          </a:solidFill>
          <a:ln>
            <a:solidFill>
              <a:srgbClr val="7FC3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79B061B5-8C48-0165-2C00-0DC1107CB4BE}"/>
              </a:ext>
            </a:extLst>
          </p:cNvPr>
          <p:cNvSpPr/>
          <p:nvPr/>
        </p:nvSpPr>
        <p:spPr>
          <a:xfrm rot="10800000">
            <a:off x="10540637" y="665731"/>
            <a:ext cx="638628" cy="377020"/>
          </a:xfrm>
          <a:prstGeom prst="triangle">
            <a:avLst/>
          </a:prstGeom>
          <a:solidFill>
            <a:srgbClr val="16364C"/>
          </a:solidFill>
          <a:ln>
            <a:solidFill>
              <a:srgbClr val="1636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1F1F6D-04C3-9163-A5AA-8F1D4AADE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595" y="4790868"/>
            <a:ext cx="1517556" cy="23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F160AF027F43A9C894FF530EC377" ma:contentTypeVersion="17" ma:contentTypeDescription="Een nieuw document maken." ma:contentTypeScope="" ma:versionID="ec8597e24277704a18f0489d41ac72e7">
  <xsd:schema xmlns:xsd="http://www.w3.org/2001/XMLSchema" xmlns:xs="http://www.w3.org/2001/XMLSchema" xmlns:p="http://schemas.microsoft.com/office/2006/metadata/properties" xmlns:ns2="caa56623-86ca-4471-ba04-0f5a3706220d" xmlns:ns3="ca8a720d-7d8e-4d77-9725-26bacb3f6f31" targetNamespace="http://schemas.microsoft.com/office/2006/metadata/properties" ma:root="true" ma:fieldsID="777607f50899f92d98abdbd3023afdcf" ns2:_="" ns3:_="">
    <xsd:import namespace="caa56623-86ca-4471-ba04-0f5a3706220d"/>
    <xsd:import namespace="ca8a720d-7d8e-4d77-9725-26bacb3f6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56623-86ca-4471-ba04-0f5a37062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c30493c-8876-4abe-a7c3-580c57932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720d-7d8e-4d77-9725-26bacb3f6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d2514ed-88db-4d5c-9b84-223ef107a37d}" ma:internalName="TaxCatchAll" ma:showField="CatchAllData" ma:web="ca8a720d-7d8e-4d77-9725-26bacb3f6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720d-7d8e-4d77-9725-26bacb3f6f31" xsi:nil="true"/>
    <lcf76f155ced4ddcb4097134ff3c332f xmlns="caa56623-86ca-4471-ba04-0f5a370622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B7B1B-C822-46B5-942A-3E1FCC9B530A}"/>
</file>

<file path=customXml/itemProps2.xml><?xml version="1.0" encoding="utf-8"?>
<ds:datastoreItem xmlns:ds="http://schemas.openxmlformats.org/officeDocument/2006/customXml" ds:itemID="{613D9095-DA99-4CC5-A61C-9694DC86C9FC}"/>
</file>

<file path=customXml/itemProps3.xml><?xml version="1.0" encoding="utf-8"?>
<ds:datastoreItem xmlns:ds="http://schemas.openxmlformats.org/officeDocument/2006/customXml" ds:itemID="{0AA819A4-06C2-41B1-BA4B-48BE5E9C059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Breedbeeld</PresentationFormat>
  <Paragraphs>114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ＭＳ Ｐゴシック</vt:lpstr>
      <vt:lpstr>Aptos</vt:lpstr>
      <vt:lpstr>Aptos Display</vt:lpstr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The Rent Company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Arthur Rutten</dc:creator>
  <cp:lastModifiedBy>Marianne van Mil</cp:lastModifiedBy>
  <cp:revision>1</cp:revision>
  <dcterms:created xsi:type="dcterms:W3CDTF">2024-05-22T08:19:08Z</dcterms:created>
  <dcterms:modified xsi:type="dcterms:W3CDTF">2024-06-11T16:38:45Z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0x01010042AEF160AF027F43A9C894FF530EC377</vt:lpwstr>
  </property>
</Properties>
</file>